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47" autoAdjust="0"/>
  </p:normalViewPr>
  <p:slideViewPr>
    <p:cSldViewPr snapToGrid="0" snapToObjects="1">
      <p:cViewPr>
        <p:scale>
          <a:sx n="53" d="100"/>
          <a:sy n="53" d="100"/>
        </p:scale>
        <p:origin x="748" y="-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clineShareena John Peter Kennedy" userId="9dd918ec-9f13-46f4-8d2c-d2e41c8cb64e" providerId="ADAL" clId="{3835B6F9-D8CA-4B1A-94AD-5B7704BA4289}"/>
    <pc:docChg chg="undo redo custSel modSld">
      <pc:chgData name="MyclineShareena John Peter Kennedy" userId="9dd918ec-9f13-46f4-8d2c-d2e41c8cb64e" providerId="ADAL" clId="{3835B6F9-D8CA-4B1A-94AD-5B7704BA4289}" dt="2025-06-30T16:10:21.609" v="330" actId="1076"/>
      <pc:docMkLst>
        <pc:docMk/>
      </pc:docMkLst>
      <pc:sldChg chg="modSp mod">
        <pc:chgData name="MyclineShareena John Peter Kennedy" userId="9dd918ec-9f13-46f4-8d2c-d2e41c8cb64e" providerId="ADAL" clId="{3835B6F9-D8CA-4B1A-94AD-5B7704BA4289}" dt="2025-06-30T16:07:25.612" v="250" actId="113"/>
        <pc:sldMkLst>
          <pc:docMk/>
          <pc:sldMk cId="0" sldId="256"/>
        </pc:sldMkLst>
        <pc:spChg chg="mod">
          <ac:chgData name="MyclineShareena John Peter Kennedy" userId="9dd918ec-9f13-46f4-8d2c-d2e41c8cb64e" providerId="ADAL" clId="{3835B6F9-D8CA-4B1A-94AD-5B7704BA4289}" dt="2025-06-30T16:06:53.854" v="185" actId="403"/>
          <ac:spMkLst>
            <pc:docMk/>
            <pc:sldMk cId="0" sldId="256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25.612" v="250" actId="113"/>
          <ac:spMkLst>
            <pc:docMk/>
            <pc:sldMk cId="0" sldId="256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6:46.348" v="179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30T16:06:20.470" v="157" actId="1076"/>
          <ac:picMkLst>
            <pc:docMk/>
            <pc:sldMk cId="0" sldId="256"/>
            <ac:picMk id="6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30T16:07:51.230" v="270" actId="1035"/>
        <pc:sldMkLst>
          <pc:docMk/>
          <pc:sldMk cId="0" sldId="257"/>
        </pc:sldMkLst>
        <pc:spChg chg="mod">
          <ac:chgData name="MyclineShareena John Peter Kennedy" userId="9dd918ec-9f13-46f4-8d2c-d2e41c8cb64e" providerId="ADAL" clId="{3835B6F9-D8CA-4B1A-94AD-5B7704BA4289}" dt="2025-06-30T16:07:39.288" v="251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7:51.230" v="270" actId="1035"/>
          <ac:spMkLst>
            <pc:docMk/>
            <pc:sldMk cId="0" sldId="257"/>
            <ac:spMk id="15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30T16:07:51.230" v="270" actId="1035"/>
          <ac:picMkLst>
            <pc:docMk/>
            <pc:sldMk cId="0" sldId="257"/>
            <ac:picMk id="5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30T16:08:04.474" v="271" actId="1076"/>
        <pc:sldMkLst>
          <pc:docMk/>
          <pc:sldMk cId="0" sldId="258"/>
        </pc:sldMkLst>
        <pc:spChg chg="mod">
          <ac:chgData name="MyclineShareena John Peter Kennedy" userId="9dd918ec-9f13-46f4-8d2c-d2e41c8cb64e" providerId="ADAL" clId="{3835B6F9-D8CA-4B1A-94AD-5B7704BA4289}" dt="2025-06-30T16:08:04.474" v="271" actId="1076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MyclineShareena John Peter Kennedy" userId="9dd918ec-9f13-46f4-8d2c-d2e41c8cb64e" providerId="ADAL" clId="{3835B6F9-D8CA-4B1A-94AD-5B7704BA4289}" dt="2025-06-30T16:09:26.204" v="279" actId="255"/>
        <pc:sldMkLst>
          <pc:docMk/>
          <pc:sldMk cId="0" sldId="259"/>
        </pc:sldMkLst>
        <pc:spChg chg="mod">
          <ac:chgData name="MyclineShareena John Peter Kennedy" userId="9dd918ec-9f13-46f4-8d2c-d2e41c8cb64e" providerId="ADAL" clId="{3835B6F9-D8CA-4B1A-94AD-5B7704BA4289}" dt="2025-06-30T16:09:26.204" v="279" actId="255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MyclineShareena John Peter Kennedy" userId="9dd918ec-9f13-46f4-8d2c-d2e41c8cb64e" providerId="ADAL" clId="{3835B6F9-D8CA-4B1A-94AD-5B7704BA4289}" dt="2025-06-30T16:09:10.568" v="278" actId="1076"/>
        <pc:sldMkLst>
          <pc:docMk/>
          <pc:sldMk cId="0" sldId="260"/>
        </pc:sldMkLst>
        <pc:spChg chg="mod">
          <ac:chgData name="MyclineShareena John Peter Kennedy" userId="9dd918ec-9f13-46f4-8d2c-d2e41c8cb64e" providerId="ADAL" clId="{3835B6F9-D8CA-4B1A-94AD-5B7704BA4289}" dt="2025-06-30T16:09:10.568" v="278" actId="1076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MyclineShareena John Peter Kennedy" userId="9dd918ec-9f13-46f4-8d2c-d2e41c8cb64e" providerId="ADAL" clId="{3835B6F9-D8CA-4B1A-94AD-5B7704BA4289}" dt="2025-06-30T16:08:56.528" v="277" actId="14100"/>
        <pc:sldMkLst>
          <pc:docMk/>
          <pc:sldMk cId="0" sldId="261"/>
        </pc:sldMkLst>
        <pc:picChg chg="mod">
          <ac:chgData name="MyclineShareena John Peter Kennedy" userId="9dd918ec-9f13-46f4-8d2c-d2e41c8cb64e" providerId="ADAL" clId="{3835B6F9-D8CA-4B1A-94AD-5B7704BA4289}" dt="2025-06-30T16:08:56.528" v="277" actId="14100"/>
          <ac:picMkLst>
            <pc:docMk/>
            <pc:sldMk cId="0" sldId="261"/>
            <ac:picMk id="3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30T16:08:47.803" v="275" actId="14100"/>
        <pc:sldMkLst>
          <pc:docMk/>
          <pc:sldMk cId="0" sldId="262"/>
        </pc:sldMkLst>
        <pc:spChg chg="mod">
          <ac:chgData name="MyclineShareena John Peter Kennedy" userId="9dd918ec-9f13-46f4-8d2c-d2e41c8cb64e" providerId="ADAL" clId="{3835B6F9-D8CA-4B1A-94AD-5B7704BA4289}" dt="2025-06-30T16:05:57.978" v="154" actId="1076"/>
          <ac:spMkLst>
            <pc:docMk/>
            <pc:sldMk cId="0" sldId="262"/>
            <ac:spMk id="2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30T16:08:47.803" v="275" actId="14100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30T16:10:21.609" v="330" actId="1076"/>
        <pc:sldMkLst>
          <pc:docMk/>
          <pc:sldMk cId="0" sldId="263"/>
        </pc:sldMkLst>
        <pc:spChg chg="mod">
          <ac:chgData name="MyclineShareena John Peter Kennedy" userId="9dd918ec-9f13-46f4-8d2c-d2e41c8cb64e" providerId="ADAL" clId="{3835B6F9-D8CA-4B1A-94AD-5B7704BA4289}" dt="2025-06-30T16:05:09.870" v="110" actId="1036"/>
          <ac:spMkLst>
            <pc:docMk/>
            <pc:sldMk cId="0" sldId="263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9:56.356" v="327" actId="1037"/>
          <ac:spMkLst>
            <pc:docMk/>
            <pc:sldMk cId="0" sldId="263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10:10.134" v="328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10:16.358" v="329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10:21.609" v="330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09.870" v="110" actId="1036"/>
          <ac:spMkLst>
            <pc:docMk/>
            <pc:sldMk cId="0" sldId="263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09.870" v="110" actId="1036"/>
          <ac:spMkLst>
            <pc:docMk/>
            <pc:sldMk cId="0" sldId="263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09.870" v="110" actId="1036"/>
          <ac:spMkLst>
            <pc:docMk/>
            <pc:sldMk cId="0" sldId="263"/>
            <ac:spMk id="9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09.870" v="110" actId="1036"/>
          <ac:spMkLst>
            <pc:docMk/>
            <pc:sldMk cId="0" sldId="263"/>
            <ac:spMk id="10" creationId="{00000000-0000-0000-0000-000000000000}"/>
          </ac:spMkLst>
        </pc:spChg>
      </pc:sldChg>
      <pc:sldChg chg="modSp mod">
        <pc:chgData name="MyclineShareena John Peter Kennedy" userId="9dd918ec-9f13-46f4-8d2c-d2e41c8cb64e" providerId="ADAL" clId="{3835B6F9-D8CA-4B1A-94AD-5B7704BA4289}" dt="2025-06-30T16:05:41.863" v="153" actId="1035"/>
        <pc:sldMkLst>
          <pc:docMk/>
          <pc:sldMk cId="0" sldId="264"/>
        </pc:sldMkLst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11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1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1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5:41.863" v="153" actId="1035"/>
          <ac:spMkLst>
            <pc:docMk/>
            <pc:sldMk cId="0" sldId="264"/>
            <ac:spMk id="16" creationId="{00000000-0000-0000-0000-000000000000}"/>
          </ac:spMkLst>
        </pc:spChg>
        <pc:picChg chg="mod">
          <ac:chgData name="MyclineShareena John Peter Kennedy" userId="9dd918ec-9f13-46f4-8d2c-d2e41c8cb64e" providerId="ADAL" clId="{3835B6F9-D8CA-4B1A-94AD-5B7704BA4289}" dt="2025-06-30T16:05:41.863" v="153" actId="1035"/>
          <ac:picMkLst>
            <pc:docMk/>
            <pc:sldMk cId="0" sldId="264"/>
            <ac:picMk id="10" creationId="{00000000-0000-0000-0000-000000000000}"/>
          </ac:picMkLst>
        </pc:picChg>
      </pc:sldChg>
      <pc:sldChg chg="modSp mod">
        <pc:chgData name="MyclineShareena John Peter Kennedy" userId="9dd918ec-9f13-46f4-8d2c-d2e41c8cb64e" providerId="ADAL" clId="{3835B6F9-D8CA-4B1A-94AD-5B7704BA4289}" dt="2025-06-30T16:04:46.967" v="51" actId="1036"/>
        <pc:sldMkLst>
          <pc:docMk/>
          <pc:sldMk cId="0" sldId="265"/>
        </pc:sldMkLst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2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5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6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MyclineShareena John Peter Kennedy" userId="9dd918ec-9f13-46f4-8d2c-d2e41c8cb64e" providerId="ADAL" clId="{3835B6F9-D8CA-4B1A-94AD-5B7704BA4289}" dt="2025-06-30T16:04:46.967" v="51" actId="1036"/>
          <ac:spMkLst>
            <pc:docMk/>
            <pc:sldMk cId="0" sldId="265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67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EcoCart+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1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Eco-Friendly E-commerce Portal with Role-Based Sustainability Evaluation</a:t>
            </a:r>
            <a:endParaRPr lang="en-US" sz="1600" b="1" i="1" dirty="0"/>
          </a:p>
        </p:txBody>
      </p:sp>
      <p:sp>
        <p:nvSpPr>
          <p:cNvPr id="5" name="Shape 2"/>
          <p:cNvSpPr/>
          <p:nvPr/>
        </p:nvSpPr>
        <p:spPr>
          <a:xfrm>
            <a:off x="13473708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3708" y="704888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91787" y="6652054"/>
            <a:ext cx="28685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</a:t>
            </a:r>
          </a:p>
          <a:p>
            <a:pPr marL="0" indent="0" algn="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MyclineShareena John Peter Kennedy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789"/>
            <a:ext cx="8936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Achievements &amp;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9544"/>
            <a:ext cx="334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Requirements Fulfilled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70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 Enterprises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12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 Organizations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55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8+ Unique Roles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972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4+ Work Requests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989544"/>
            <a:ext cx="3189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2570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012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 application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455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offset features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8860" y="3529583"/>
            <a:ext cx="9357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E-commerce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875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83001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86537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Sustainability Oversight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71012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Platforms ignore environmental impact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47875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483001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4865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Transparency Gap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35579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Buyers lack product environmental information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47875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483001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4865373"/>
            <a:ext cx="3325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Missing Accountability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35579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platform holds sellers responsible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5632"/>
            <a:ext cx="6650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Solution: EcoCart+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1193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62394"/>
            <a:ext cx="3343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Eco-Score Certification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45281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Verified ratings by external auditors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084" y="211193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2962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Carbon Tracking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3452813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delivery emissions calculation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4559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6057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Role-Specific Dashboards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0805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Specialized workspaces for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155" y="574714"/>
            <a:ext cx="7363301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Architecture Overview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11166"/>
            <a:ext cx="1644372" cy="1411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8220" y="2431256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06935" y="2056209"/>
            <a:ext cx="104310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Network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06935" y="2470785"/>
            <a:ext cx="10431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EcoCart+ 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863108" y="3137178"/>
            <a:ext cx="9048274" cy="11430"/>
          </a:xfrm>
          <a:prstGeom prst="roundRect">
            <a:avLst>
              <a:gd name="adj" fmla="val 15099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746" y="3170634"/>
            <a:ext cx="3288744" cy="14116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8339" y="3707844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29181" y="3515677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 Enterprises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9181" y="3930253"/>
            <a:ext cx="462438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Seller, Shipping, Eco-Certification, Customer Support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685353" y="4596646"/>
            <a:ext cx="8226028" cy="11430"/>
          </a:xfrm>
          <a:prstGeom prst="roundRect">
            <a:avLst>
              <a:gd name="adj" fmla="val 15099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00" y="4630103"/>
            <a:ext cx="4933117" cy="14116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8220" y="5167313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51308" y="4975146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 Organizations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51308" y="5389721"/>
            <a:ext cx="710041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Product, Order Management, Shipping, Financial, Eco Auditing, Customer Support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507480" y="6056114"/>
            <a:ext cx="7403902" cy="11430"/>
          </a:xfrm>
          <a:prstGeom prst="roundRect">
            <a:avLst>
              <a:gd name="adj" fmla="val 15099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4" y="6089571"/>
            <a:ext cx="6577489" cy="141160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8220" y="6626781"/>
            <a:ext cx="2695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73553" y="6281261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8+ Unique Roles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3553" y="6695837"/>
            <a:ext cx="6294001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Admin, Seller, Buyer, Product Auditor, Eco Auditor, Shipping Coordinator, Shipping Accountant, Seller Accountant, Customer Support -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6" y="531257"/>
            <a:ext cx="7425928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Use Cases &amp; Workflows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" y="1641158"/>
            <a:ext cx="1034891" cy="12419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6198" y="1848088"/>
            <a:ext cx="279689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Certification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6198" y="2295644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ProductCertification Request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76" y="2883098"/>
            <a:ext cx="1034891" cy="21034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6198" y="3090029"/>
            <a:ext cx="258746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 Fulfillment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6198" y="3537585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Order Fulfillment Request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966198" y="3992999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Tracking Request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66198" y="4448413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Payment Processing Request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76" y="4986576"/>
            <a:ext cx="1034891" cy="25588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66198" y="5193506"/>
            <a:ext cx="378571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Cross-Organization Requests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66198" y="5641062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Sustainability Audit Request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966198" y="6096476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Support Escalation Request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966198" y="6551890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Financial Settlement Request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966198" y="7007304"/>
            <a:ext cx="645342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Approval Request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577"/>
            <a:ext cx="5594033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 Level Diagram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2" y="1753791"/>
            <a:ext cx="12825663" cy="58632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8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UML Diagram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89" y="1744580"/>
            <a:ext cx="12682783" cy="51578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462"/>
            <a:ext cx="9359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Features &amp; Innovation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66770" y="2084965"/>
            <a:ext cx="3021092" cy="292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Excellence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66770" y="2635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MongoDB integration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66770" y="30775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Role-based authentication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66770" y="35197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054217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Sustainability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635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footprint calculator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775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Multi-criteria assessment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5197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Transparency dashboard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3912"/>
            <a:ext cx="6588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Impact &amp;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85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Environmental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6221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Carbon transparency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5631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2896794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5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622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Sustainability as advantage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5631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2896794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3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Stakeholders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287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Informed purchasing decisions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5631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1563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38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2878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Eco-friendly delivery networks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5631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156362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241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Geist Bold</vt:lpstr>
      <vt:lpstr>Noto Serif SC Bold</vt:lpstr>
      <vt:lpstr>Geist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MyclineShareena John Peter Kennedy</cp:lastModifiedBy>
  <cp:revision>1</cp:revision>
  <dcterms:created xsi:type="dcterms:W3CDTF">2025-06-30T16:03:22Z</dcterms:created>
  <dcterms:modified xsi:type="dcterms:W3CDTF">2025-06-30T16:10:30Z</dcterms:modified>
</cp:coreProperties>
</file>